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A2B3-75B5-450E-9CE6-0D068A95528E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16C6-E968-4228-A140-5CE208BB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F3ED-0CE3-4BDC-8676-9E83330CE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1AF98-DF89-4222-88EC-F687A1116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20C6C-1DC0-4687-A6E2-1E759D78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A584-BCB7-4F07-9EEB-51C51D77B161}" type="datetime1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8DC23-B71E-4889-AA6D-B0B78452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A20-CD67-4FEC-9C77-DA12542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6B7A-C57B-4726-A145-3E6232C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D2B2F-A1F2-4F17-B34C-7CD06B62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BED3-A53D-48EB-83D3-0050058D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5E1B-3681-415F-BCFF-C83000B1BD80}" type="datetime1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0F2E-34BE-4F0F-956F-52A0A699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B3C61-12B3-48ED-8EFB-4E7BA914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3ABB0-35F5-491D-9FFB-A9E66E70E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DA9C-CE57-4BF0-94BA-6E3ADA41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5865-0C2C-4331-9A1B-C90694AC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46AD-7FC2-47CF-88BC-BEB3D718F09A}" type="datetime1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22D10-87B4-4EEE-B418-021B226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3BADC-B7D4-4E47-81DE-6B2114CC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28A9-DE62-471E-BCB2-7E4008A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36"/>
            <a:ext cx="10515600" cy="8020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32A4-1A23-470F-A5C4-2C88C9E1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667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4A780-78AE-4640-AE66-4D42FCBF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tabLst>
                <a:tab pos="112713" algn="l"/>
              </a:tabLst>
              <a:defRPr sz="1600">
                <a:solidFill>
                  <a:schemeClr val="bg1"/>
                </a:solidFill>
              </a:defRPr>
            </a:lvl1pPr>
          </a:lstStyle>
          <a:p>
            <a:fld id="{6EBEF4CC-7B3A-4592-8A22-0CB30A0EC29C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248B-33A4-4D12-8206-D8C0533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6CCF-B243-4CDF-89E4-E2E268CE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4FA64-2A0C-4966-9B5C-0EAFF5897304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ABD8D1-3C70-4A82-9897-B1DF5E9B9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4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F95F-654E-4664-B1BC-314216BC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9218-EF24-4844-9ADF-DBD52783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FB233-1414-44C9-BF50-1D334D4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6079-9B18-49E8-BCD3-7D4FFBA386F1}" type="datetime1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0E21-04A6-495D-AA12-C32F94A8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80B0-36BB-46E3-BA7C-CD922C0D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4F7E-08D3-4AD6-B790-BB8A69E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AD36-34B4-40F0-BAB1-0D63B68C4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E3F5C-BEDF-4389-9A1B-D8CC9F0B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453E8-01BA-41FF-B627-4BC1DA73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79F7-3D3F-4F1C-B971-8D038E6BCE51}" type="datetime1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30AEE-872F-4F02-B538-BC721C2A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DA8ED-728D-4C76-886D-D7E73283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ED01-E705-4E6A-8EE7-DBFCB808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BC36A-AFF8-49B2-AB2A-5729CE36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87A48-9B4E-4C1E-9AB8-FAE14146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404CE-57C5-4DC1-8B1F-FE4191AC8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DC10C-2069-4EB2-BA93-2963DF57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C5F73-4490-41DA-8DFB-8B5CA3A8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3F8E-A4E1-49B4-8B63-89E221A47511}" type="datetime1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E4741-17DB-4DA1-9727-B29C3039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BB057-FB72-4F96-8F1F-1031AF87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EA8-81F0-4091-9242-F80A2423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78E37-FF48-4B29-B1F9-C402419D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AD9A-966A-4DC9-B084-1C558AC89EE4}" type="datetime1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548BC-EDCF-484B-A13B-F4E64163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96C0F-34B9-4835-96E5-D6A8E8EB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0D85E-F113-46D8-95B8-DB6544E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EB5-B6AC-4C51-BFD0-D1EF19BC1E47}" type="datetime1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F0953-D869-4416-9AA0-602E7C11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74F9-B832-4337-915B-C0A60BF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5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0FDA-4E27-4BA8-8284-92BC6FBC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1959C-D48C-499B-8EF7-0061BD42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54F59-5271-4F7C-9AD6-1F5F5AF2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36697-C609-46CF-A34F-F454EB6D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6400-60CA-4D23-B7B9-1B07E47BAFE9}" type="datetime1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99B3-5F68-4A5B-B0CD-FBFF3F3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7BD5-1E67-4140-9A19-2B509972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7D00-73D8-4E9A-8315-26D49CFD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3F69A-8F92-47C8-9158-FF5FF39F1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FAB62-C44D-4AA0-BDD0-CAE06262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95910-D390-47D0-8A21-48138D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E67-42BF-4DDB-8726-60DFA5D4002C}" type="datetime1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36B0-DB34-4385-B2F0-FE32C5A1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76389-D52B-45C3-A00A-AFB00F37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61AD1F-705F-4D94-BF73-18F35BFE615C}"/>
              </a:ext>
            </a:extLst>
          </p:cNvPr>
          <p:cNvSpPr/>
          <p:nvPr userDrawn="1"/>
        </p:nvSpPr>
        <p:spPr>
          <a:xfrm>
            <a:off x="0" y="6291943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EBB62-6639-4759-94FE-8C43AFE1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580"/>
            <a:ext cx="10515600" cy="1122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3F623-2189-4890-86B8-27F2A5D6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F703-625F-4426-A4F0-F2182922A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25B7AE5C-4E1D-4A7B-9E75-114D8F7B525F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19FA-2B83-4F18-9A73-1AB83670A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3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E31C4-963C-4FB4-A43B-518B133AD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716A70-6876-42B6-BF45-FB3968A5B04E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D9B3A57-C2AE-4BC5-9644-6B8716ECDF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ighpceducation.acm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AF74-10F0-4376-A40D-23DAB2BA3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SIGHPC Education Chapter: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are we up to?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FC4F9-3262-416E-9C95-C9AB0DB46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5249"/>
            <a:ext cx="9144000" cy="1655762"/>
          </a:xfrm>
        </p:spPr>
        <p:txBody>
          <a:bodyPr anchor="ctr"/>
          <a:lstStyle/>
          <a:p>
            <a:pPr>
              <a:spcBef>
                <a:spcPts val="600"/>
              </a:spcBef>
            </a:pPr>
            <a:r>
              <a:rPr lang="en-US" dirty="0"/>
              <a:t>Scott Callaghan</a:t>
            </a:r>
          </a:p>
          <a:p>
            <a:pPr>
              <a:spcBef>
                <a:spcPts val="600"/>
              </a:spcBef>
            </a:pPr>
            <a:r>
              <a:rPr lang="en-US" dirty="0"/>
              <a:t>Chair, SIGHPC Education Chapter</a:t>
            </a:r>
          </a:p>
          <a:p>
            <a:pPr>
              <a:spcBef>
                <a:spcPts val="600"/>
              </a:spcBef>
            </a:pPr>
            <a:r>
              <a:rPr lang="en-US" dirty="0"/>
              <a:t>University of Southern California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246D9-9168-458A-B6B2-3161E1F5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9AD0-AEFC-490C-853A-E3B69C73C218}" type="datetime1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71385-CC85-43F9-B3DC-255ACD89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SC22 SIGHPC Chapter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17600-F010-4FE0-81B6-49DC325B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7BBB-3E5D-429A-A57F-4666B35A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F3707-4716-47FB-98D1-011AA9B9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Promoting interest in and knowledge of HPC and computational science, through HPC training, education, and outreach</a:t>
            </a:r>
          </a:p>
          <a:p>
            <a:r>
              <a:rPr lang="en-US" dirty="0"/>
              <a:t>Building community for HPC educators</a:t>
            </a:r>
          </a:p>
          <a:p>
            <a:r>
              <a:rPr lang="en-US" dirty="0"/>
              <a:t>Quick overview of recent activities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BCF6-F600-4754-A899-C2914098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F4CC-7B3A-4592-8A22-0CB30A0EC29C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6329-D49B-4F30-9118-7D0CC10E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8A207-CB24-4FD7-9136-3B35A38A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1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CB079B6-5304-4ADE-B355-0B94E92A9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Biannual Award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5999DC-3FBA-49AF-8C5A-78C386B7A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Outstanding Contribution to Computational Science Education</a:t>
            </a:r>
          </a:p>
          <a:p>
            <a:pPr lvl="1"/>
            <a:r>
              <a:rPr lang="en-US" dirty="0"/>
              <a:t>Honors innovative, impactful contributions to CSE</a:t>
            </a:r>
          </a:p>
          <a:p>
            <a:pPr lvl="1"/>
            <a:r>
              <a:rPr lang="en-US" dirty="0"/>
              <a:t>Thanks to SIGHPC for honorarium!</a:t>
            </a:r>
          </a:p>
          <a:p>
            <a:r>
              <a:rPr lang="en-US" dirty="0"/>
              <a:t>Inaugural award presented to Dr. Robert </a:t>
            </a:r>
            <a:r>
              <a:rPr lang="en-US" dirty="0" err="1"/>
              <a:t>Panoff</a:t>
            </a:r>
            <a:r>
              <a:rPr lang="en-US" dirty="0"/>
              <a:t>, the founder and Executive Director of the </a:t>
            </a:r>
            <a:r>
              <a:rPr lang="en-US" dirty="0" err="1"/>
              <a:t>Shodor</a:t>
            </a:r>
            <a:r>
              <a:rPr lang="en-US" dirty="0"/>
              <a:t> Education Foundation</a:t>
            </a:r>
          </a:p>
          <a:p>
            <a:r>
              <a:rPr lang="en-US" dirty="0"/>
              <a:t>Will be awarded at the Thursday awards ceremony (12:45-1:30, Dallas Ballroom/Omni Hotel)</a:t>
            </a:r>
          </a:p>
          <a:p>
            <a:r>
              <a:rPr lang="en-US" dirty="0"/>
              <a:t>Consider nominating someone in 2024!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4FE626-F8DC-49A8-8F27-F8CBB0F1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9D9-9220-4313-88B0-8C89A35BAE7F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D61CD-E79D-4E6C-B6BA-CA45B1B9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DAE1C2D-2FC5-4667-92A1-3D9950B5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51D5-9343-4AB2-83C9-A73E7D456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0280C-89D2-438B-A53E-C0A65422E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Opportunities to rebuild the HPC education community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Workshop on Strategies for Enhancing HPC Education and Training (PEARC22)</a:t>
            </a:r>
          </a:p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SC Workshop on Best Practices for HPC Education (yesterday)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A1168-20DD-41EC-AE93-07758D35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F4CC-7B3A-4592-8A22-0CB30A0EC29C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BD28-9AD4-40BC-A111-24E29428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2C4EF-FFFF-4CE9-8F8B-CEF32ED2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7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8E428-6DC9-416A-8414-A0C67889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1A6EA-D242-453D-BA4A-95DE305B4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Webinars on a variety of HPC education-related topics</a:t>
            </a:r>
          </a:p>
          <a:p>
            <a:r>
              <a:rPr lang="en-US" dirty="0"/>
              <a:t>Working to curate a repository of HPC education and outreach resources </a:t>
            </a:r>
          </a:p>
          <a:p>
            <a:r>
              <a:rPr lang="en-US" dirty="0"/>
              <a:t>Refreshed website, check it out: </a:t>
            </a:r>
            <a:r>
              <a:rPr lang="en-US" dirty="0">
                <a:hlinkClick r:id="rId2"/>
              </a:rPr>
              <a:t>http://sighpceducation.acm.org/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8F75B-99D7-4984-B12A-E9BCC4CCC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F4CC-7B3A-4592-8A22-0CB30A0EC29C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676D-6517-45E5-A812-4ABFE68E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5E933-0A2D-4CBD-AFF2-AEF12245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56C9D33D-2066-4509-912E-7880F7F13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38802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7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CD15-939C-441D-89F5-901FFCFF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CCC7-B187-482F-92D6-3EF65B6D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chapter meeting (today, 2-3 pm, A309-310)</a:t>
            </a:r>
          </a:p>
          <a:p>
            <a:r>
              <a:rPr lang="en-US" dirty="0" err="1"/>
              <a:t>BoF</a:t>
            </a:r>
            <a:r>
              <a:rPr lang="en-US" dirty="0"/>
              <a:t>: Another Step Toward a Sustainable HPC Outreach Ecosystem (Thursday, 12:15-1:15, D171)</a:t>
            </a:r>
          </a:p>
          <a:p>
            <a:r>
              <a:rPr lang="en-US" dirty="0"/>
              <a:t>Annual Chapter Meeting (online, December 8)</a:t>
            </a:r>
          </a:p>
          <a:p>
            <a:r>
              <a:rPr lang="en-US" dirty="0"/>
              <a:t>Come join us!  Excited to expand our community (and always looking for volunteers…)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0BCF3-E3C5-441A-9C2C-E3BCBD2D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F4CC-7B3A-4592-8A22-0CB30A0EC29C}" type="datetime1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C502F-282F-4152-987A-5031F83E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SC22 SIGHPC Chapter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92D61-5285-40E1-87A2-6E9575F2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5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278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SIGHPC Education Chapter: What are we up to?</vt:lpstr>
      <vt:lpstr>Chapter Purpose</vt:lpstr>
      <vt:lpstr>New Biannual Award</vt:lpstr>
      <vt:lpstr>2022 Workshops</vt:lpstr>
      <vt:lpstr>Other Efforts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Callaghan</dc:creator>
  <cp:lastModifiedBy>Scott Callaghan</cp:lastModifiedBy>
  <cp:revision>22</cp:revision>
  <dcterms:created xsi:type="dcterms:W3CDTF">2022-11-11T01:00:11Z</dcterms:created>
  <dcterms:modified xsi:type="dcterms:W3CDTF">2022-11-13T02:56:03Z</dcterms:modified>
</cp:coreProperties>
</file>