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8"/>
    <p:restoredTop sz="94686"/>
  </p:normalViewPr>
  <p:slideViewPr>
    <p:cSldViewPr snapToGrid="0" snapToObjects="1">
      <p:cViewPr varScale="1">
        <p:scale>
          <a:sx n="140" d="100"/>
          <a:sy n="140" d="100"/>
        </p:scale>
        <p:origin x="4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ED23B-5623-BD46-8462-C9F51921E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F71FD-58A1-3C47-9C7F-8BBECE56B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A9F0-1CBA-BC4B-84CB-B70E07A9D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00387-28E8-7A44-A549-7AE2A15C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9B15A-DA88-E34C-8B8B-C7E8431C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A4716-01D3-0B49-AC1C-A7A2461DC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5232A-049A-D44B-9A30-7E52BAA49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72873-C9BA-2041-8184-76D347639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16A75-2FA1-0E4A-BFD4-B0CB2720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B3906-A74F-B140-AB1C-6567D335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7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F8F982-42A4-6540-A868-CCB71320A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14CE6-9B4F-504C-8030-25B136914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2FAAC-A312-A548-80F2-C16C9730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D39A1-7FAD-F04C-9145-EEB14587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75B5A-8F66-B440-B6B3-9E950B2F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7979-EF36-2944-A42D-5DF7E03F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A926B-65E7-6347-A3A6-0CAF17895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CEF2B-2C84-D94D-92D4-052071B1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AEC53-52D6-1B46-A234-1335AB4C1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C312D-1478-6944-B877-FAFB4E4F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7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09E9-7AC0-AA47-BA7B-6E68AD72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03BC5-D587-8F43-98F0-573B36F3C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93139-F2AC-CA43-9D90-1934891E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43AEA-CD40-014B-930D-431ED0D9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94878-4BA9-A842-B033-AF1589EB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2F03-288E-3E48-908C-981117C9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A9DE6-E415-944E-9C5C-0034EA32C5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0A179-E89E-B342-A103-E1156F216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02DA9-6ED5-7B43-AAA4-56E1562D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EFADE-12C5-4F4B-B3FA-936F42225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4B42C-0877-C74A-A0C3-33E479C0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1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E144-2E46-EB42-9C81-EE51BC67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B41B7-11EE-D045-8EF7-98003A89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1084D-9771-5043-AAEA-D1B0D01C3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90817-37DF-0044-8A1C-3E4775BD1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4C348-1EF7-4147-8019-F6CBA5D76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37F9E-64C9-D542-8119-D62C10AB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15FC40-EABF-094D-807C-AD726119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F7529-DD75-CD4E-838D-793CE79E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5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11D82-BE79-1C4D-A402-30739F010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AA1CE-C9CD-ED4A-A6CE-A903F74B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6E9F85-AD59-8D4D-862A-E8E640BA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7B8A8-3B22-E646-A165-67F96D6B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6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8BB9F6-787F-4E49-B42B-BCD354FAF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9D8F7-1C82-DE44-A261-6FF5266B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DA60E-E912-EC4D-9785-85DF99FD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2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D833B-699F-2346-81F9-5F1FCDBC1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BC9BE-F054-304C-AAF9-BBCC8F956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E6C41-E5AF-544A-B105-5CFA5658E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A1A27-9305-D649-B956-DA9BA81F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19B64-3F0D-074B-AB4B-16F0359F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6246C-42A4-9346-96B6-5301AF11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4108-26C8-F246-8C4C-071D5D8B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8BC8D4-C4D0-FA41-A1A5-3862E500E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29743-DC98-6A40-93E6-940B6016D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3F0C7-0C7C-C640-B9FB-53ECB3E5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BA00B-D10F-2C43-9E4D-1AE2C88E5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C4A7B-69FC-2C47-B481-E843D86C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B7289-E1E7-0243-BBBC-B1FE5FE4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48DF7-F256-E34D-9B3B-4DE824856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1C20C-43B7-8642-8777-03B0E3ECB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50E4-3E1C-AE41-986B-9EA38061D53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50AC2-DB30-7149-A569-D9BB84D48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C40E5-B573-5346-B1BE-910393F64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B26C1-8191-9C4B-B57F-3A6B5125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2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24FBDB-3CB4-294C-A187-6FC1FF420E50}"/>
              </a:ext>
            </a:extLst>
          </p:cNvPr>
          <p:cNvSpPr/>
          <p:nvPr/>
        </p:nvSpPr>
        <p:spPr>
          <a:xfrm>
            <a:off x="403412" y="591671"/>
            <a:ext cx="5647764" cy="32004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BDED86-2B1D-BF4D-86A2-32C6EF288A42}"/>
              </a:ext>
            </a:extLst>
          </p:cNvPr>
          <p:cNvSpPr/>
          <p:nvPr/>
        </p:nvSpPr>
        <p:spPr>
          <a:xfrm>
            <a:off x="3254187" y="717177"/>
            <a:ext cx="2644590" cy="124609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  <a:latin typeface="Helvetica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0C5259-FA6C-DD4F-B803-440C4EC2F2D3}"/>
              </a:ext>
            </a:extLst>
          </p:cNvPr>
          <p:cNvSpPr/>
          <p:nvPr/>
        </p:nvSpPr>
        <p:spPr>
          <a:xfrm>
            <a:off x="506504" y="717177"/>
            <a:ext cx="2644590" cy="124609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  <a:latin typeface="Helvetica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335DE-E506-9240-8E25-CE8B883BE461}"/>
              </a:ext>
            </a:extLst>
          </p:cNvPr>
          <p:cNvSpPr/>
          <p:nvPr/>
        </p:nvSpPr>
        <p:spPr>
          <a:xfrm>
            <a:off x="3254186" y="2062418"/>
            <a:ext cx="2644590" cy="1427496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C14F51-2BAC-A94E-9651-0EAF97D073EA}"/>
              </a:ext>
            </a:extLst>
          </p:cNvPr>
          <p:cNvSpPr txBox="1"/>
          <p:nvPr/>
        </p:nvSpPr>
        <p:spPr>
          <a:xfrm>
            <a:off x="596155" y="1047623"/>
            <a:ext cx="255493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GitLab CI/CD Dispatcher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169E62-DF76-5F4D-9B70-0D078339E20A}"/>
              </a:ext>
            </a:extLst>
          </p:cNvPr>
          <p:cNvSpPr txBox="1"/>
          <p:nvPr/>
        </p:nvSpPr>
        <p:spPr>
          <a:xfrm>
            <a:off x="3599800" y="892702"/>
            <a:ext cx="213360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Git Source Code Repositories (PostgreSQL)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168FFD-31E7-C343-997D-7E9B8FCF8476}"/>
              </a:ext>
            </a:extLst>
          </p:cNvPr>
          <p:cNvSpPr txBox="1"/>
          <p:nvPr/>
        </p:nvSpPr>
        <p:spPr>
          <a:xfrm>
            <a:off x="3578974" y="2360709"/>
            <a:ext cx="213360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Test Configuration and Results </a:t>
            </a:r>
          </a:p>
          <a:p>
            <a:r>
              <a:rPr lang="en-US" dirty="0">
                <a:latin typeface="Helvetica" pitchFamily="2" charset="0"/>
              </a:rPr>
              <a:t>Web Interface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3173CD-5F6F-8547-8F1F-9BEC268751F1}"/>
              </a:ext>
            </a:extLst>
          </p:cNvPr>
          <p:cNvSpPr/>
          <p:nvPr/>
        </p:nvSpPr>
        <p:spPr>
          <a:xfrm>
            <a:off x="6221506" y="591671"/>
            <a:ext cx="5647764" cy="32004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397E49-3783-614A-8A4A-2F59F9DE8E94}"/>
              </a:ext>
            </a:extLst>
          </p:cNvPr>
          <p:cNvSpPr/>
          <p:nvPr/>
        </p:nvSpPr>
        <p:spPr>
          <a:xfrm>
            <a:off x="6360339" y="717176"/>
            <a:ext cx="1343279" cy="80771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18E403-9930-F340-8A36-48DCEF1C652A}"/>
              </a:ext>
            </a:extLst>
          </p:cNvPr>
          <p:cNvSpPr txBox="1"/>
          <p:nvPr/>
        </p:nvSpPr>
        <p:spPr>
          <a:xfrm>
            <a:off x="8004360" y="682460"/>
            <a:ext cx="418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Helvetica" pitchFamily="2" charset="0"/>
              </a:rPr>
              <a:t>GitLab Runners (Shell Executor)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2DBE3F-A9B6-E44B-AC10-3E5A8FBAF061}"/>
              </a:ext>
            </a:extLst>
          </p:cNvPr>
          <p:cNvSpPr/>
          <p:nvPr/>
        </p:nvSpPr>
        <p:spPr>
          <a:xfrm>
            <a:off x="7378893" y="1142581"/>
            <a:ext cx="1343279" cy="80771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199EE8-B1F1-2A46-B2F8-AEF00AF48E8F}"/>
              </a:ext>
            </a:extLst>
          </p:cNvPr>
          <p:cNvSpPr/>
          <p:nvPr/>
        </p:nvSpPr>
        <p:spPr>
          <a:xfrm>
            <a:off x="9372970" y="2214727"/>
            <a:ext cx="1343279" cy="80771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D88864-2D57-684C-BA9E-324A5C4C8107}"/>
              </a:ext>
            </a:extLst>
          </p:cNvPr>
          <p:cNvSpPr/>
          <p:nvPr/>
        </p:nvSpPr>
        <p:spPr>
          <a:xfrm>
            <a:off x="8355477" y="1671563"/>
            <a:ext cx="1343279" cy="80771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88A7FB-4F8A-5D4D-A092-521E0404A8BC}"/>
              </a:ext>
            </a:extLst>
          </p:cNvPr>
          <p:cNvSpPr/>
          <p:nvPr/>
        </p:nvSpPr>
        <p:spPr>
          <a:xfrm>
            <a:off x="10390463" y="2822374"/>
            <a:ext cx="1343279" cy="80771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6D414B-1F00-9F47-9C6B-885594EB1B62}"/>
              </a:ext>
            </a:extLst>
          </p:cNvPr>
          <p:cNvSpPr txBox="1"/>
          <p:nvPr/>
        </p:nvSpPr>
        <p:spPr>
          <a:xfrm>
            <a:off x="2378378" y="185588"/>
            <a:ext cx="3147803" cy="38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Linux Virtual Machine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50F111-572A-024A-B721-7BB30438405B}"/>
              </a:ext>
            </a:extLst>
          </p:cNvPr>
          <p:cNvSpPr txBox="1"/>
          <p:nvPr/>
        </p:nvSpPr>
        <p:spPr>
          <a:xfrm>
            <a:off x="7703618" y="188806"/>
            <a:ext cx="3147803" cy="38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Linux Virtual Machine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EFC9F0-01A4-7C43-982D-1F4212AE34AC}"/>
              </a:ext>
            </a:extLst>
          </p:cNvPr>
          <p:cNvSpPr txBox="1"/>
          <p:nvPr/>
        </p:nvSpPr>
        <p:spPr>
          <a:xfrm>
            <a:off x="523797" y="214186"/>
            <a:ext cx="74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172DE9-311D-0345-A849-5B25338F8046}"/>
              </a:ext>
            </a:extLst>
          </p:cNvPr>
          <p:cNvSpPr txBox="1"/>
          <p:nvPr/>
        </p:nvSpPr>
        <p:spPr>
          <a:xfrm>
            <a:off x="6214035" y="185587"/>
            <a:ext cx="38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56202D-D846-3C4F-8C56-4C39B0C32477}"/>
              </a:ext>
            </a:extLst>
          </p:cNvPr>
          <p:cNvSpPr txBox="1"/>
          <p:nvPr/>
        </p:nvSpPr>
        <p:spPr>
          <a:xfrm>
            <a:off x="583040" y="4090362"/>
            <a:ext cx="56206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A: 2 Processors, 8 Gb Ram, 4 Tb Hard-drive, Ubuntu 18.04 LTS</a:t>
            </a:r>
          </a:p>
          <a:p>
            <a:endParaRPr lang="en-US" dirty="0"/>
          </a:p>
          <a:p>
            <a:r>
              <a:rPr lang="en-US" dirty="0"/>
              <a:t>B: 4 Processors, 16 Gb Ram 4 Tb Hard-drive, Ubuntu 18.04 LTS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2B7AC8-CF4E-3645-A161-76F0BF142651}"/>
              </a:ext>
            </a:extLst>
          </p:cNvPr>
          <p:cNvSpPr txBox="1"/>
          <p:nvPr/>
        </p:nvSpPr>
        <p:spPr>
          <a:xfrm>
            <a:off x="6404267" y="4090362"/>
            <a:ext cx="53294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Milestones:</a:t>
            </a:r>
          </a:p>
          <a:p>
            <a:endParaRPr lang="en-US" dirty="0"/>
          </a:p>
          <a:p>
            <a:r>
              <a:rPr lang="en-US" dirty="0"/>
              <a:t>(03/04/20)</a:t>
            </a:r>
          </a:p>
          <a:p>
            <a:pPr marL="285750" indent="-285750">
              <a:buFontTx/>
              <a:buChar char="-"/>
            </a:pPr>
            <a:r>
              <a:rPr lang="en-US" dirty="0"/>
              <a:t>Virtual machine for (A) that can be accessed via SSH on USC network with </a:t>
            </a:r>
            <a:r>
              <a:rPr lang="en-US" dirty="0" err="1"/>
              <a:t>sudoer</a:t>
            </a:r>
            <a:r>
              <a:rPr lang="en-US" dirty="0"/>
              <a:t> permissions.</a:t>
            </a:r>
          </a:p>
          <a:p>
            <a:pPr marL="285750" indent="-285750">
              <a:buFontTx/>
              <a:buChar char="-"/>
            </a:pPr>
            <a:r>
              <a:rPr lang="en-US" dirty="0"/>
              <a:t>GitLab installation from GitLab omnibus installation (can try using Docker).</a:t>
            </a:r>
          </a:p>
          <a:p>
            <a:pPr marL="285750" indent="-285750">
              <a:buFontTx/>
              <a:buChar char="-"/>
            </a:pPr>
            <a:r>
              <a:rPr lang="en-US" dirty="0"/>
              <a:t>The GitLab web-app should be accessible via a web-browser, but not necessarily externally.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8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120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William Savran</cp:lastModifiedBy>
  <cp:revision>26</cp:revision>
  <dcterms:created xsi:type="dcterms:W3CDTF">2018-06-18T20:25:03Z</dcterms:created>
  <dcterms:modified xsi:type="dcterms:W3CDTF">2020-02-26T19:10:09Z</dcterms:modified>
</cp:coreProperties>
</file>