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2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7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2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3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4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3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7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5600-1655-1D42-A861-AEF4FCA46C59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F5E80-8F3B-7946-8690-A386DDB2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5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Producing GMPE-Based </a:t>
            </a:r>
            <a:r>
              <a:rPr lang="en-US" dirty="0" smtClean="0"/>
              <a:t>maps</a:t>
            </a:r>
            <a:br>
              <a:rPr lang="en-US" dirty="0" smtClean="0"/>
            </a:br>
            <a:r>
              <a:rPr lang="en-US" dirty="0" smtClean="0"/>
              <a:t>UCVM query needs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vms426_cvms4_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8" y="3500604"/>
            <a:ext cx="8804705" cy="3357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Toward GMPE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435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Decide on Z definition (first, second or last crossing): create maps for each, evaluate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Compare mapped Z values directly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Then compare ground motion results using GMPEs in </a:t>
            </a:r>
            <a:r>
              <a:rPr lang="en-US" sz="2800" dirty="0" err="1" smtClean="0"/>
              <a:t>OpenSHA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402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28" y="5165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Basin </a:t>
            </a:r>
            <a:r>
              <a:rPr lang="en-US" sz="2800" dirty="0" smtClean="0"/>
              <a:t>effects – wave reflections in soft sediments</a:t>
            </a:r>
            <a:endParaRPr lang="en-US" sz="2800" dirty="0"/>
          </a:p>
        </p:txBody>
      </p:sp>
      <p:pic>
        <p:nvPicPr>
          <p:cNvPr id="4" name="Picture 9" descr="figure20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52278"/>
            <a:ext cx="8113728" cy="610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84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28" y="5165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Basin </a:t>
            </a:r>
            <a:r>
              <a:rPr lang="en-US" sz="2800" dirty="0" smtClean="0"/>
              <a:t>effects – wave reflections in soft sediments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8" y="952278"/>
            <a:ext cx="8345829" cy="58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6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GMPE/GMM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 Motion prediction Equation/Ground Motion Models</a:t>
            </a:r>
          </a:p>
          <a:p>
            <a:pPr lvl="1"/>
            <a:r>
              <a:rPr lang="en-US" dirty="0" smtClean="0"/>
              <a:t>Developed using recorded ground motions</a:t>
            </a:r>
          </a:p>
          <a:p>
            <a:pPr lvl="1"/>
            <a:r>
              <a:rPr lang="en-US" dirty="0" smtClean="0"/>
              <a:t>Contain multiple “terms” to quantify ground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motions: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Use a proxy for basin effects...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8945"/>
            <a:ext cx="9144000" cy="12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6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 effects in GMPEs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39345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Campbell and Bozorgnia 2014: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300"/>
            <a:ext cx="9144000" cy="20442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961644"/>
            <a:ext cx="8229600" cy="1572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Depth to “rock” used as a proxy to model basin effects</a:t>
            </a:r>
          </a:p>
          <a:p>
            <a:r>
              <a:rPr lang="en-US" dirty="0" smtClean="0"/>
              <a:t>Z2.5: depth to shear wave velocity (</a:t>
            </a:r>
            <a:r>
              <a:rPr lang="en-US" dirty="0" err="1" smtClean="0"/>
              <a:t>Vs</a:t>
            </a:r>
            <a:r>
              <a:rPr lang="en-US" dirty="0" smtClean="0"/>
              <a:t>) of 2.5 km/s</a:t>
            </a:r>
          </a:p>
          <a:p>
            <a:r>
              <a:rPr lang="en-US" dirty="0" smtClean="0"/>
              <a:t>Z1.0 is also used: </a:t>
            </a:r>
            <a:r>
              <a:rPr lang="en-US" dirty="0"/>
              <a:t>depth to shear wave velocity (</a:t>
            </a:r>
            <a:r>
              <a:rPr lang="en-US" dirty="0" err="1"/>
              <a:t>Vs</a:t>
            </a:r>
            <a:r>
              <a:rPr lang="en-US" dirty="0"/>
              <a:t>) of </a:t>
            </a:r>
            <a:r>
              <a:rPr lang="en-US" dirty="0" smtClean="0"/>
              <a:t>1 </a:t>
            </a:r>
            <a:r>
              <a:rPr lang="en-US" dirty="0"/>
              <a:t>km/s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52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12" y="0"/>
            <a:ext cx="4800600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518974" y="400673"/>
            <a:ext cx="0" cy="578473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56714" y="1250655"/>
            <a:ext cx="562260" cy="0"/>
          </a:xfrm>
          <a:prstGeom prst="line">
            <a:avLst/>
          </a:prstGeom>
          <a:ln>
            <a:solidFill>
              <a:srgbClr val="FF0000"/>
            </a:solidFill>
            <a:prstDash val="sysDash"/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25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Issues in our CVMs – due to tomography process</a:t>
            </a:r>
            <a:endParaRPr lang="en-US" sz="3200" dirty="0"/>
          </a:p>
        </p:txBody>
      </p:sp>
      <p:pic>
        <p:nvPicPr>
          <p:cNvPr id="4" name="Picture 3" descr="depth_profile_weird_sp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95" y="1262370"/>
            <a:ext cx="4572000" cy="4572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4255729" y="400673"/>
            <a:ext cx="0" cy="578473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8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ca_z25_old_meth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104"/>
            <a:ext cx="4572000" cy="4572000"/>
          </a:xfrm>
          <a:prstGeom prst="rect">
            <a:avLst/>
          </a:prstGeom>
        </p:spPr>
      </p:pic>
      <p:pic>
        <p:nvPicPr>
          <p:cNvPr id="5" name="Picture 4" descr="cca_z25_new_metho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20104"/>
            <a:ext cx="4572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7792" y="1613459"/>
            <a:ext cx="188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Z2.5: first crossing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0416" y="1581193"/>
            <a:ext cx="218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Z2.5: second crossing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3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should we get Z1.0 and Z2.5?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the cause of artifacts in the tomography-derived models</a:t>
            </a:r>
          </a:p>
          <a:p>
            <a:pPr lvl="1"/>
            <a:r>
              <a:rPr lang="en-US" dirty="0" smtClean="0"/>
              <a:t>Definitely not the first Z2.5 crossing if it’s at the surface</a:t>
            </a:r>
          </a:p>
          <a:p>
            <a:pPr lvl="1"/>
            <a:r>
              <a:rPr lang="en-US" dirty="0"/>
              <a:t>Definitely not the first </a:t>
            </a:r>
            <a:r>
              <a:rPr lang="en-US" dirty="0" smtClean="0"/>
              <a:t>Z1.0 </a:t>
            </a:r>
            <a:r>
              <a:rPr lang="en-US" dirty="0"/>
              <a:t>crossing if it’s at the </a:t>
            </a:r>
            <a:r>
              <a:rPr lang="en-US" dirty="0" smtClean="0"/>
              <a:t>surface and there is another one below</a:t>
            </a:r>
            <a:endParaRPr lang="en-US" dirty="0"/>
          </a:p>
          <a:p>
            <a:pPr lvl="1"/>
            <a:r>
              <a:rPr lang="en-US" dirty="0" smtClean="0"/>
              <a:t>Po and En-</a:t>
            </a:r>
            <a:r>
              <a:rPr lang="en-US" dirty="0" err="1" smtClean="0"/>
              <a:t>Jui</a:t>
            </a:r>
            <a:r>
              <a:rPr lang="en-US" dirty="0" smtClean="0"/>
              <a:t> preferred the “last crossing”, which in most cases is the second one</a:t>
            </a:r>
          </a:p>
        </p:txBody>
      </p:sp>
    </p:spTree>
    <p:extLst>
      <p:ext uri="{BB962C8B-B14F-4D97-AF65-F5344CB8AC3E}">
        <p14:creationId xmlns:p14="http://schemas.microsoft.com/office/powerpoint/2010/main" val="302961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234</Words>
  <Application>Microsoft Macintosh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Producing GMPE-Based maps UCVM query needs </vt:lpstr>
      <vt:lpstr>Basin effects – wave reflections in soft sediments</vt:lpstr>
      <vt:lpstr>Basin effects – wave reflections in soft sediments</vt:lpstr>
      <vt:lpstr>GMPE/GMM</vt:lpstr>
      <vt:lpstr>Basin effects in GMPEs</vt:lpstr>
      <vt:lpstr>PowerPoint Presentation</vt:lpstr>
      <vt:lpstr>Issues in our CVMs – due to tomography process</vt:lpstr>
      <vt:lpstr>PowerPoint Presentation</vt:lpstr>
      <vt:lpstr>How should we get Z1.0 and Z2.5?</vt:lpstr>
      <vt:lpstr>Toward GMPE maps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Producing GMPE-Based maps </dc:title>
  <dc:creator>Christine Goulet</dc:creator>
  <cp:lastModifiedBy>Christine Goulet</cp:lastModifiedBy>
  <cp:revision>79</cp:revision>
  <dcterms:created xsi:type="dcterms:W3CDTF">2017-11-22T18:51:36Z</dcterms:created>
  <dcterms:modified xsi:type="dcterms:W3CDTF">2017-11-22T22:34:03Z</dcterms:modified>
</cp:coreProperties>
</file>